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3" r:id="rId6"/>
    <p:sldId id="261" r:id="rId7"/>
    <p:sldId id="268" r:id="rId8"/>
    <p:sldId id="264" r:id="rId9"/>
    <p:sldId id="273" r:id="rId10"/>
    <p:sldId id="269" r:id="rId11"/>
    <p:sldId id="274" r:id="rId12"/>
    <p:sldId id="270" r:id="rId13"/>
    <p:sldId id="276" r:id="rId14"/>
    <p:sldId id="271" r:id="rId15"/>
    <p:sldId id="277" r:id="rId16"/>
    <p:sldId id="272" r:id="rId17"/>
    <p:sldId id="281" r:id="rId18"/>
    <p:sldId id="278" r:id="rId19"/>
    <p:sldId id="283" r:id="rId20"/>
    <p:sldId id="280" r:id="rId21"/>
    <p:sldId id="307" r:id="rId22"/>
    <p:sldId id="284" r:id="rId23"/>
    <p:sldId id="308" r:id="rId24"/>
    <p:sldId id="288" r:id="rId25"/>
    <p:sldId id="309" r:id="rId26"/>
    <p:sldId id="295" r:id="rId27"/>
    <p:sldId id="292" r:id="rId28"/>
    <p:sldId id="296" r:id="rId29"/>
    <p:sldId id="297" r:id="rId30"/>
    <p:sldId id="290" r:id="rId31"/>
    <p:sldId id="298" r:id="rId32"/>
    <p:sldId id="291" r:id="rId33"/>
    <p:sldId id="301" r:id="rId34"/>
    <p:sldId id="299" r:id="rId35"/>
    <p:sldId id="302" r:id="rId36"/>
    <p:sldId id="300" r:id="rId37"/>
    <p:sldId id="306" r:id="rId38"/>
    <p:sldId id="304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96" y="-9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1828800"/>
            <a:ext cx="63373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Berlin Sans FB Demi" pitchFamily="34" charset="0"/>
              </a:rPr>
              <a:t>Sheep Brain </a:t>
            </a:r>
          </a:p>
          <a:p>
            <a:pPr algn="ctr"/>
            <a:r>
              <a:rPr lang="en-US" sz="4400" dirty="0" smtClean="0">
                <a:latin typeface="Berlin Sans FB Demi" pitchFamily="34" charset="0"/>
              </a:rPr>
              <a:t>Practice </a:t>
            </a:r>
            <a:r>
              <a:rPr lang="en-US" sz="4400" dirty="0" smtClean="0">
                <a:latin typeface="Berlin Sans FB Demi" pitchFamily="34" charset="0"/>
              </a:rPr>
              <a:t>Exam #1</a:t>
            </a:r>
            <a:endParaRPr lang="en-US" sz="4400" dirty="0"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3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1" t="7175" r="1270" b="14706"/>
          <a:stretch/>
        </p:blipFill>
        <p:spPr bwMode="auto">
          <a:xfrm>
            <a:off x="2286000" y="22412"/>
            <a:ext cx="5198754" cy="683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Straight Arrow Connector 20"/>
          <p:cNvCxnSpPr/>
          <p:nvPr/>
        </p:nvCxnSpPr>
        <p:spPr>
          <a:xfrm flipH="1">
            <a:off x="5575272" y="3608294"/>
            <a:ext cx="1909482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391400" y="3456801"/>
            <a:ext cx="16962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Trigeminal nerve (CN V)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45081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1" t="7175" r="1270" b="14706"/>
          <a:stretch/>
        </p:blipFill>
        <p:spPr bwMode="auto">
          <a:xfrm>
            <a:off x="2286000" y="22412"/>
            <a:ext cx="5198754" cy="683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 flipV="1">
            <a:off x="2133600" y="2770094"/>
            <a:ext cx="2541494" cy="49306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">
            <a:extLst>
              <a:ext uri="{FF2B5EF4-FFF2-40B4-BE49-F238E27FC236}">
                <a16:creationId xmlns="" xmlns:a16="http://schemas.microsoft.com/office/drawing/2014/main" id="{11D6021F-D9BE-4395-BF78-3F5CB57707D8}"/>
              </a:ext>
            </a:extLst>
          </p:cNvPr>
          <p:cNvSpPr txBox="1"/>
          <p:nvPr/>
        </p:nvSpPr>
        <p:spPr>
          <a:xfrm>
            <a:off x="6858000" y="6224936"/>
            <a:ext cx="2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*click to the next slide to check your </a:t>
            </a:r>
            <a:r>
              <a:rPr lang="en-US" sz="1600" dirty="0" smtClean="0"/>
              <a:t>answer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691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1" t="7175" r="1270" b="14706"/>
          <a:stretch/>
        </p:blipFill>
        <p:spPr bwMode="auto">
          <a:xfrm>
            <a:off x="2286000" y="22412"/>
            <a:ext cx="5198754" cy="683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 flipV="1">
            <a:off x="2133600" y="2770094"/>
            <a:ext cx="2541494" cy="49306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90600" y="2667000"/>
            <a:ext cx="11952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/>
              <a:t>Mamillary</a:t>
            </a:r>
            <a:r>
              <a:rPr lang="en-US" sz="1200" b="1" dirty="0" smtClean="0"/>
              <a:t> body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45081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1" t="7175" r="1270" b="14706"/>
          <a:stretch/>
        </p:blipFill>
        <p:spPr bwMode="auto">
          <a:xfrm>
            <a:off x="2286000" y="22412"/>
            <a:ext cx="5198754" cy="683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>
            <a:off x="2133600" y="2362200"/>
            <a:ext cx="2209800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">
            <a:extLst>
              <a:ext uri="{FF2B5EF4-FFF2-40B4-BE49-F238E27FC236}">
                <a16:creationId xmlns="" xmlns:a16="http://schemas.microsoft.com/office/drawing/2014/main" id="{11D6021F-D9BE-4395-BF78-3F5CB57707D8}"/>
              </a:ext>
            </a:extLst>
          </p:cNvPr>
          <p:cNvSpPr txBox="1"/>
          <p:nvPr/>
        </p:nvSpPr>
        <p:spPr>
          <a:xfrm>
            <a:off x="7234989" y="5810036"/>
            <a:ext cx="1723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*click to the next slide to check your </a:t>
            </a:r>
            <a:r>
              <a:rPr lang="en-US" sz="1600" dirty="0" smtClean="0"/>
              <a:t>answer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2645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1" t="7175" r="1270" b="14706"/>
          <a:stretch/>
        </p:blipFill>
        <p:spPr bwMode="auto">
          <a:xfrm>
            <a:off x="2286000" y="22412"/>
            <a:ext cx="5198754" cy="683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>
            <a:off x="2133600" y="2362200"/>
            <a:ext cx="2209800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51039" y="2223700"/>
            <a:ext cx="858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Optic tract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45081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1" t="7175" r="1270" b="14706"/>
          <a:stretch/>
        </p:blipFill>
        <p:spPr bwMode="auto">
          <a:xfrm>
            <a:off x="2286000" y="22412"/>
            <a:ext cx="5198754" cy="683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 flipH="1">
            <a:off x="5181600" y="5943600"/>
            <a:ext cx="1909482" cy="26894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">
            <a:extLst>
              <a:ext uri="{FF2B5EF4-FFF2-40B4-BE49-F238E27FC236}">
                <a16:creationId xmlns="" xmlns:a16="http://schemas.microsoft.com/office/drawing/2014/main" id="{11D6021F-D9BE-4395-BF78-3F5CB57707D8}"/>
              </a:ext>
            </a:extLst>
          </p:cNvPr>
          <p:cNvSpPr txBox="1"/>
          <p:nvPr/>
        </p:nvSpPr>
        <p:spPr>
          <a:xfrm>
            <a:off x="6324600" y="6262881"/>
            <a:ext cx="2637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*click to the next slide to check your </a:t>
            </a:r>
            <a:r>
              <a:rPr lang="en-US" sz="1600" dirty="0" smtClean="0"/>
              <a:t>answer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9581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1" t="7175" r="1270" b="14706"/>
          <a:stretch/>
        </p:blipFill>
        <p:spPr bwMode="auto">
          <a:xfrm>
            <a:off x="2286000" y="22412"/>
            <a:ext cx="5198754" cy="683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 flipH="1">
            <a:off x="5181600" y="5943600"/>
            <a:ext cx="1909482" cy="26894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115949" y="5831994"/>
            <a:ext cx="8937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Spinal cord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45081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9" t="52002" r="13232" b="4352"/>
          <a:stretch/>
        </p:blipFill>
        <p:spPr bwMode="auto">
          <a:xfrm>
            <a:off x="2133600" y="774700"/>
            <a:ext cx="4770324" cy="4681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4076700" y="429398"/>
            <a:ext cx="135484" cy="637402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">
            <a:extLst>
              <a:ext uri="{FF2B5EF4-FFF2-40B4-BE49-F238E27FC236}">
                <a16:creationId xmlns="" xmlns:a16="http://schemas.microsoft.com/office/drawing/2014/main" id="{11D6021F-D9BE-4395-BF78-3F5CB57707D8}"/>
              </a:ext>
            </a:extLst>
          </p:cNvPr>
          <p:cNvSpPr txBox="1"/>
          <p:nvPr/>
        </p:nvSpPr>
        <p:spPr>
          <a:xfrm>
            <a:off x="6324600" y="6262881"/>
            <a:ext cx="2637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*click to the next slide to check your </a:t>
            </a:r>
            <a:r>
              <a:rPr lang="en-US" sz="1600" dirty="0" smtClean="0"/>
              <a:t>answer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3368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9" t="52002" r="13232" b="4352"/>
          <a:stretch/>
        </p:blipFill>
        <p:spPr bwMode="auto">
          <a:xfrm>
            <a:off x="2133600" y="774700"/>
            <a:ext cx="4770324" cy="4681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>
            <a:stCxn id="2" idx="2"/>
          </p:cNvCxnSpPr>
          <p:nvPr/>
        </p:nvCxnSpPr>
        <p:spPr>
          <a:xfrm flipH="1">
            <a:off x="4076700" y="429398"/>
            <a:ext cx="135484" cy="637402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491538" y="152399"/>
            <a:ext cx="1441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Longitudinal fissure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67151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9" t="52002" r="13232" b="4352"/>
          <a:stretch/>
        </p:blipFill>
        <p:spPr bwMode="auto">
          <a:xfrm>
            <a:off x="2133600" y="774700"/>
            <a:ext cx="4770324" cy="4681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2044698" y="2700845"/>
            <a:ext cx="1669676" cy="42354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">
            <a:extLst>
              <a:ext uri="{FF2B5EF4-FFF2-40B4-BE49-F238E27FC236}">
                <a16:creationId xmlns="" xmlns:a16="http://schemas.microsoft.com/office/drawing/2014/main" id="{11D6021F-D9BE-4395-BF78-3F5CB57707D8}"/>
              </a:ext>
            </a:extLst>
          </p:cNvPr>
          <p:cNvSpPr txBox="1"/>
          <p:nvPr/>
        </p:nvSpPr>
        <p:spPr>
          <a:xfrm>
            <a:off x="6324600" y="6262881"/>
            <a:ext cx="2637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*click to the next slide to check your </a:t>
            </a:r>
            <a:r>
              <a:rPr lang="en-US" sz="1600" dirty="0" smtClean="0"/>
              <a:t>answer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8053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457200"/>
            <a:ext cx="861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Name the following structures indicated by the arrows. </a:t>
            </a:r>
          </a:p>
          <a:p>
            <a:r>
              <a:rPr lang="en-US" sz="4000" dirty="0" smtClean="0"/>
              <a:t>Click to the next slide to see the answer. 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5931187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*note: not every structure you are required to know will be on this practice exercise so make sure you review the checklist of structures (p. </a:t>
            </a:r>
            <a:r>
              <a:rPr lang="en-US" sz="1600" dirty="0" smtClean="0"/>
              <a:t>137 in </a:t>
            </a:r>
            <a:r>
              <a:rPr lang="en-US" sz="1600" dirty="0" smtClean="0"/>
              <a:t>your lab manual) </a:t>
            </a:r>
            <a:r>
              <a:rPr lang="en-US" sz="1600" dirty="0"/>
              <a:t>when preparing for your lab exam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335280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*For best results on these practice exams, write your answers on paper before clicking to see the correct answer. Try to answer within a minute (remember your lab exams will be timed) and make sure to check your spelling!</a:t>
            </a:r>
          </a:p>
        </p:txBody>
      </p:sp>
    </p:spTree>
    <p:extLst>
      <p:ext uri="{BB962C8B-B14F-4D97-AF65-F5344CB8AC3E}">
        <p14:creationId xmlns:p14="http://schemas.microsoft.com/office/powerpoint/2010/main" val="390398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9" t="52002" r="13232" b="4352"/>
          <a:stretch/>
        </p:blipFill>
        <p:spPr bwMode="auto">
          <a:xfrm>
            <a:off x="2133600" y="774700"/>
            <a:ext cx="4770324" cy="4681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>
            <a:stCxn id="17" idx="3"/>
          </p:cNvCxnSpPr>
          <p:nvPr/>
        </p:nvCxnSpPr>
        <p:spPr>
          <a:xfrm>
            <a:off x="2044698" y="2700845"/>
            <a:ext cx="1669676" cy="42354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85800" y="2562345"/>
            <a:ext cx="13588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Superior </a:t>
            </a:r>
            <a:r>
              <a:rPr lang="en-US" sz="1200" b="1" dirty="0" err="1" smtClean="0"/>
              <a:t>colliculus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54555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763000" cy="657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5105400" y="1524000"/>
            <a:ext cx="2438400" cy="163830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1">
            <a:extLst>
              <a:ext uri="{FF2B5EF4-FFF2-40B4-BE49-F238E27FC236}">
                <a16:creationId xmlns="" xmlns:a16="http://schemas.microsoft.com/office/drawing/2014/main" id="{11D6021F-D9BE-4395-BF78-3F5CB57707D8}"/>
              </a:ext>
            </a:extLst>
          </p:cNvPr>
          <p:cNvSpPr txBox="1"/>
          <p:nvPr/>
        </p:nvSpPr>
        <p:spPr>
          <a:xfrm>
            <a:off x="4953000" y="6262881"/>
            <a:ext cx="4009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*click to the next slide to check your </a:t>
            </a:r>
            <a:r>
              <a:rPr lang="en-US" sz="1600" dirty="0" smtClean="0">
                <a:solidFill>
                  <a:schemeClr val="bg1"/>
                </a:solidFill>
              </a:rPr>
              <a:t>answer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01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763000" cy="657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5105400" y="1524000"/>
            <a:ext cx="2438400" cy="163830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848926" y="1168932"/>
            <a:ext cx="12896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B0F0"/>
                </a:solidFill>
              </a:rPr>
              <a:t>Inferior </a:t>
            </a:r>
            <a:r>
              <a:rPr lang="en-US" sz="1200" b="1" dirty="0" err="1" smtClean="0">
                <a:solidFill>
                  <a:srgbClr val="00B0F0"/>
                </a:solidFill>
              </a:rPr>
              <a:t>colliculus</a:t>
            </a:r>
            <a:endParaRPr lang="en-US" sz="1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97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3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5486400" y="3581400"/>
            <a:ext cx="457200" cy="1419999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">
            <a:extLst>
              <a:ext uri="{FF2B5EF4-FFF2-40B4-BE49-F238E27FC236}">
                <a16:creationId xmlns="" xmlns:a16="http://schemas.microsoft.com/office/drawing/2014/main" id="{11D6021F-D9BE-4395-BF78-3F5CB57707D8}"/>
              </a:ext>
            </a:extLst>
          </p:cNvPr>
          <p:cNvSpPr txBox="1"/>
          <p:nvPr/>
        </p:nvSpPr>
        <p:spPr>
          <a:xfrm>
            <a:off x="6324600" y="6262881"/>
            <a:ext cx="2637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*click to the next slide to check your </a:t>
            </a:r>
            <a:r>
              <a:rPr lang="en-US" sz="1600" dirty="0" smtClean="0"/>
              <a:t>answer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4383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3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5486400" y="3581400"/>
            <a:ext cx="457200" cy="1419999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673575" y="4953000"/>
            <a:ext cx="8034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Thalamus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73577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3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6477000" y="2133600"/>
            <a:ext cx="1295400" cy="76200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">
            <a:extLst>
              <a:ext uri="{FF2B5EF4-FFF2-40B4-BE49-F238E27FC236}">
                <a16:creationId xmlns="" xmlns:a16="http://schemas.microsoft.com/office/drawing/2014/main" id="{11D6021F-D9BE-4395-BF78-3F5CB57707D8}"/>
              </a:ext>
            </a:extLst>
          </p:cNvPr>
          <p:cNvSpPr txBox="1"/>
          <p:nvPr/>
        </p:nvSpPr>
        <p:spPr>
          <a:xfrm>
            <a:off x="6324600" y="6262881"/>
            <a:ext cx="2637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*click to the next slide to check your </a:t>
            </a:r>
            <a:r>
              <a:rPr lang="en-US" sz="1600" dirty="0" smtClean="0"/>
              <a:t>answer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9908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3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6477000" y="2133600"/>
            <a:ext cx="1295400" cy="76200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696200" y="1943100"/>
            <a:ext cx="1235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Corpus callosum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90150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3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flipH="1">
            <a:off x="4648200" y="990600"/>
            <a:ext cx="152400" cy="190500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">
            <a:extLst>
              <a:ext uri="{FF2B5EF4-FFF2-40B4-BE49-F238E27FC236}">
                <a16:creationId xmlns="" xmlns:a16="http://schemas.microsoft.com/office/drawing/2014/main" id="{11D6021F-D9BE-4395-BF78-3F5CB57707D8}"/>
              </a:ext>
            </a:extLst>
          </p:cNvPr>
          <p:cNvSpPr txBox="1"/>
          <p:nvPr/>
        </p:nvSpPr>
        <p:spPr>
          <a:xfrm>
            <a:off x="6324600" y="6262881"/>
            <a:ext cx="2637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*click to the next slide to check your </a:t>
            </a:r>
            <a:r>
              <a:rPr lang="en-US" sz="1600" dirty="0" smtClean="0"/>
              <a:t>answer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3705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3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flipH="1">
            <a:off x="4648200" y="990600"/>
            <a:ext cx="152400" cy="190500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648200" y="748099"/>
            <a:ext cx="9685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Pineal gland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81067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2" y="114300"/>
            <a:ext cx="9067800" cy="680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Straight Arrow Connector 23"/>
          <p:cNvCxnSpPr/>
          <p:nvPr/>
        </p:nvCxnSpPr>
        <p:spPr>
          <a:xfrm flipH="1">
            <a:off x="2590800" y="1264476"/>
            <a:ext cx="563488" cy="1488249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154288" y="1278377"/>
            <a:ext cx="93372" cy="1845823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">
            <a:extLst>
              <a:ext uri="{FF2B5EF4-FFF2-40B4-BE49-F238E27FC236}">
                <a16:creationId xmlns="" xmlns:a16="http://schemas.microsoft.com/office/drawing/2014/main" id="{11D6021F-D9BE-4395-BF78-3F5CB57707D8}"/>
              </a:ext>
            </a:extLst>
          </p:cNvPr>
          <p:cNvSpPr txBox="1"/>
          <p:nvPr/>
        </p:nvSpPr>
        <p:spPr>
          <a:xfrm>
            <a:off x="6324600" y="6262881"/>
            <a:ext cx="2637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*click to the next slide to check your </a:t>
            </a:r>
            <a:r>
              <a:rPr lang="en-US" sz="1600" dirty="0" smtClean="0"/>
              <a:t>answer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2431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 bwMode="auto">
          <a:xfrm>
            <a:off x="2024063" y="0"/>
            <a:ext cx="50958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5867400" y="2667000"/>
            <a:ext cx="1524000" cy="22860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1">
            <a:extLst>
              <a:ext uri="{FF2B5EF4-FFF2-40B4-BE49-F238E27FC236}">
                <a16:creationId xmlns="" xmlns:a16="http://schemas.microsoft.com/office/drawing/2014/main" id="{11D6021F-D9BE-4395-BF78-3F5CB57707D8}"/>
              </a:ext>
            </a:extLst>
          </p:cNvPr>
          <p:cNvSpPr txBox="1"/>
          <p:nvPr/>
        </p:nvSpPr>
        <p:spPr>
          <a:xfrm>
            <a:off x="5029200" y="6224936"/>
            <a:ext cx="3933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*click to the next slide to check your </a:t>
            </a:r>
            <a:r>
              <a:rPr lang="en-US" sz="1600" dirty="0" smtClean="0"/>
              <a:t>answer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6266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2" y="114300"/>
            <a:ext cx="9067800" cy="680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Straight Arrow Connector 23"/>
          <p:cNvCxnSpPr/>
          <p:nvPr/>
        </p:nvCxnSpPr>
        <p:spPr>
          <a:xfrm flipH="1">
            <a:off x="2590800" y="1264476"/>
            <a:ext cx="563488" cy="1488249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154288" y="1278377"/>
            <a:ext cx="93372" cy="1845823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590800" y="838200"/>
            <a:ext cx="1190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Arbor vitae of cerebellum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6249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2" y="114300"/>
            <a:ext cx="9067800" cy="680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 flipH="1" flipV="1">
            <a:off x="5616388" y="4578724"/>
            <a:ext cx="22412" cy="679076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">
            <a:extLst>
              <a:ext uri="{FF2B5EF4-FFF2-40B4-BE49-F238E27FC236}">
                <a16:creationId xmlns="" xmlns:a16="http://schemas.microsoft.com/office/drawing/2014/main" id="{11D6021F-D9BE-4395-BF78-3F5CB57707D8}"/>
              </a:ext>
            </a:extLst>
          </p:cNvPr>
          <p:cNvSpPr txBox="1"/>
          <p:nvPr/>
        </p:nvSpPr>
        <p:spPr>
          <a:xfrm>
            <a:off x="6324600" y="6262881"/>
            <a:ext cx="2637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*click to the next slide to check your </a:t>
            </a:r>
            <a:r>
              <a:rPr lang="en-US" sz="1600" dirty="0" smtClean="0"/>
              <a:t>answer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7103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2" y="114300"/>
            <a:ext cx="9067800" cy="680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 flipH="1" flipV="1">
            <a:off x="5616388" y="4578724"/>
            <a:ext cx="22412" cy="679076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203001" y="5181600"/>
            <a:ext cx="11160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Hypothalamus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6249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762001"/>
            <a:ext cx="6594086" cy="495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4670232" y="838200"/>
            <a:ext cx="152399" cy="220980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224048" y="838200"/>
            <a:ext cx="446184" cy="220980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1">
            <a:extLst>
              <a:ext uri="{FF2B5EF4-FFF2-40B4-BE49-F238E27FC236}">
                <a16:creationId xmlns="" xmlns:a16="http://schemas.microsoft.com/office/drawing/2014/main" id="{11D6021F-D9BE-4395-BF78-3F5CB57707D8}"/>
              </a:ext>
            </a:extLst>
          </p:cNvPr>
          <p:cNvSpPr txBox="1"/>
          <p:nvPr/>
        </p:nvSpPr>
        <p:spPr>
          <a:xfrm>
            <a:off x="6324600" y="6262881"/>
            <a:ext cx="2637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*click to the next slide to check your </a:t>
            </a:r>
            <a:r>
              <a:rPr lang="en-US" sz="1600" dirty="0" smtClean="0"/>
              <a:t>answer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3190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762001"/>
            <a:ext cx="6594086" cy="495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4670232" y="838200"/>
            <a:ext cx="152399" cy="220980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224048" y="838200"/>
            <a:ext cx="446184" cy="220980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052563" y="561201"/>
            <a:ext cx="1235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Corpus callosum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67679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762001"/>
            <a:ext cx="6594086" cy="495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2438400" y="3429000"/>
            <a:ext cx="2057400" cy="106680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1">
            <a:extLst>
              <a:ext uri="{FF2B5EF4-FFF2-40B4-BE49-F238E27FC236}">
                <a16:creationId xmlns="" xmlns:a16="http://schemas.microsoft.com/office/drawing/2014/main" id="{11D6021F-D9BE-4395-BF78-3F5CB57707D8}"/>
              </a:ext>
            </a:extLst>
          </p:cNvPr>
          <p:cNvSpPr txBox="1"/>
          <p:nvPr/>
        </p:nvSpPr>
        <p:spPr>
          <a:xfrm>
            <a:off x="6324600" y="6262881"/>
            <a:ext cx="2637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*click to the next slide to check your </a:t>
            </a:r>
            <a:r>
              <a:rPr lang="en-US" sz="1600" dirty="0" smtClean="0"/>
              <a:t>answer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8670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762001"/>
            <a:ext cx="6594086" cy="495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2438400" y="3429000"/>
            <a:ext cx="2057400" cy="106680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43000" y="4357300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Septum </a:t>
            </a:r>
            <a:r>
              <a:rPr lang="en-US" sz="1200" b="1" dirty="0" err="1" smtClean="0"/>
              <a:t>pellucidum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7727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" name="Straight Arrow Connector 24"/>
          <p:cNvCxnSpPr/>
          <p:nvPr/>
        </p:nvCxnSpPr>
        <p:spPr>
          <a:xfrm flipV="1">
            <a:off x="3501897" y="4465721"/>
            <a:ext cx="316006" cy="144780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1">
            <a:extLst>
              <a:ext uri="{FF2B5EF4-FFF2-40B4-BE49-F238E27FC236}">
                <a16:creationId xmlns="" xmlns:a16="http://schemas.microsoft.com/office/drawing/2014/main" id="{11D6021F-D9BE-4395-BF78-3F5CB57707D8}"/>
              </a:ext>
            </a:extLst>
          </p:cNvPr>
          <p:cNvSpPr txBox="1"/>
          <p:nvPr/>
        </p:nvSpPr>
        <p:spPr>
          <a:xfrm>
            <a:off x="6324600" y="6262881"/>
            <a:ext cx="2637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*click to the next slide to check your </a:t>
            </a:r>
            <a:r>
              <a:rPr lang="en-US" sz="1600" dirty="0" smtClean="0"/>
              <a:t>answer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157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" name="Straight Arrow Connector 24"/>
          <p:cNvCxnSpPr/>
          <p:nvPr/>
        </p:nvCxnSpPr>
        <p:spPr>
          <a:xfrm flipV="1">
            <a:off x="3501897" y="4465721"/>
            <a:ext cx="316006" cy="144780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058075" y="5911652"/>
            <a:ext cx="491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Pons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06997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 bwMode="auto">
          <a:xfrm>
            <a:off x="2024063" y="0"/>
            <a:ext cx="50958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5867400" y="2667000"/>
            <a:ext cx="1524000" cy="22860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391400" y="2497723"/>
            <a:ext cx="1151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Dura mater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70905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41" r="398" b="14356"/>
          <a:stretch/>
        </p:blipFill>
        <p:spPr bwMode="auto">
          <a:xfrm>
            <a:off x="958605" y="76201"/>
            <a:ext cx="6724147" cy="668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H="1">
            <a:off x="4679422" y="2667000"/>
            <a:ext cx="1645178" cy="60960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">
            <a:extLst>
              <a:ext uri="{FF2B5EF4-FFF2-40B4-BE49-F238E27FC236}">
                <a16:creationId xmlns="" xmlns:a16="http://schemas.microsoft.com/office/drawing/2014/main" id="{11D6021F-D9BE-4395-BF78-3F5CB57707D8}"/>
              </a:ext>
            </a:extLst>
          </p:cNvPr>
          <p:cNvSpPr txBox="1"/>
          <p:nvPr/>
        </p:nvSpPr>
        <p:spPr>
          <a:xfrm>
            <a:off x="5029200" y="6224936"/>
            <a:ext cx="3933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*click to the next slide to check your </a:t>
            </a:r>
            <a:r>
              <a:rPr lang="en-US" sz="1600" dirty="0" smtClean="0"/>
              <a:t>answer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0143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41" r="398" b="14356"/>
          <a:stretch/>
        </p:blipFill>
        <p:spPr bwMode="auto">
          <a:xfrm>
            <a:off x="958605" y="76201"/>
            <a:ext cx="6724147" cy="668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H="1">
            <a:off x="4679422" y="2667000"/>
            <a:ext cx="1645178" cy="60960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324600" y="2445876"/>
            <a:ext cx="12785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Pituitary gland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61382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1" t="7175" r="1270" b="14706"/>
          <a:stretch/>
        </p:blipFill>
        <p:spPr bwMode="auto">
          <a:xfrm>
            <a:off x="2286000" y="22412"/>
            <a:ext cx="5198754" cy="683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2286000" y="609600"/>
            <a:ext cx="1600200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">
            <a:extLst>
              <a:ext uri="{FF2B5EF4-FFF2-40B4-BE49-F238E27FC236}">
                <a16:creationId xmlns="" xmlns:a16="http://schemas.microsoft.com/office/drawing/2014/main" id="{11D6021F-D9BE-4395-BF78-3F5CB57707D8}"/>
              </a:ext>
            </a:extLst>
          </p:cNvPr>
          <p:cNvSpPr txBox="1"/>
          <p:nvPr/>
        </p:nvSpPr>
        <p:spPr>
          <a:xfrm>
            <a:off x="6256977" y="5834933"/>
            <a:ext cx="2455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*click to the next slide to check your </a:t>
            </a:r>
            <a:r>
              <a:rPr lang="en-US" sz="1600" dirty="0" smtClean="0"/>
              <a:t>answer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0677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1" t="7175" r="1270" b="14706"/>
          <a:stretch/>
        </p:blipFill>
        <p:spPr bwMode="auto">
          <a:xfrm>
            <a:off x="2286000" y="22412"/>
            <a:ext cx="5198754" cy="683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2286000" y="609600"/>
            <a:ext cx="1600200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263886" y="457200"/>
            <a:ext cx="10983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Olfactory bulb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6398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1" t="7175" r="1270" b="14706"/>
          <a:stretch/>
        </p:blipFill>
        <p:spPr bwMode="auto">
          <a:xfrm>
            <a:off x="2286000" y="22412"/>
            <a:ext cx="5198754" cy="683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Straight Arrow Connector 20"/>
          <p:cNvCxnSpPr/>
          <p:nvPr/>
        </p:nvCxnSpPr>
        <p:spPr>
          <a:xfrm flipH="1">
            <a:off x="5575272" y="3608294"/>
            <a:ext cx="1909482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">
            <a:extLst>
              <a:ext uri="{FF2B5EF4-FFF2-40B4-BE49-F238E27FC236}">
                <a16:creationId xmlns="" xmlns:a16="http://schemas.microsoft.com/office/drawing/2014/main" id="{11D6021F-D9BE-4395-BF78-3F5CB57707D8}"/>
              </a:ext>
            </a:extLst>
          </p:cNvPr>
          <p:cNvSpPr txBox="1"/>
          <p:nvPr/>
        </p:nvSpPr>
        <p:spPr>
          <a:xfrm>
            <a:off x="7181383" y="5972123"/>
            <a:ext cx="1966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*click to the next slide to check your </a:t>
            </a:r>
            <a:r>
              <a:rPr lang="en-US" sz="1600" dirty="0" smtClean="0"/>
              <a:t>answer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9476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330</Words>
  <Application>Microsoft Office PowerPoint</Application>
  <PresentationFormat>On-screen Show (4:3)</PresentationFormat>
  <Paragraphs>42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Geller</dc:creator>
  <cp:lastModifiedBy>Anne Geller</cp:lastModifiedBy>
  <cp:revision>5</cp:revision>
  <dcterms:created xsi:type="dcterms:W3CDTF">2006-08-16T00:00:00Z</dcterms:created>
  <dcterms:modified xsi:type="dcterms:W3CDTF">2018-12-05T02:54:50Z</dcterms:modified>
</cp:coreProperties>
</file>